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4"/>
  </p:notesMasterIdLst>
  <p:handoutMasterIdLst>
    <p:handoutMasterId r:id="rId15"/>
  </p:handoutMasterIdLst>
  <p:sldIdLst>
    <p:sldId id="285" r:id="rId5"/>
    <p:sldId id="286" r:id="rId6"/>
    <p:sldId id="287" r:id="rId7"/>
    <p:sldId id="288" r:id="rId8"/>
    <p:sldId id="289" r:id="rId9"/>
    <p:sldId id="290" r:id="rId10"/>
    <p:sldId id="291" r:id="rId11"/>
    <p:sldId id="293" r:id="rId12"/>
    <p:sldId id="292" r:id="rId13"/>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43" dt="2023-05-12T13:02:21.6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394" autoAdjust="0"/>
    <p:restoredTop sz="94660"/>
  </p:normalViewPr>
  <p:slideViewPr>
    <p:cSldViewPr snapToGrid="0">
      <p:cViewPr varScale="1">
        <p:scale>
          <a:sx n="86" d="100"/>
          <a:sy n="86" d="100"/>
        </p:scale>
        <p:origin x="542" y="5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custSel addSld modSld sldOrd">
      <pc:chgData name="luna hilversum" userId="5bc927321dd52d07" providerId="LiveId" clId="{F81D7C93-517D-43AA-858F-F88EF32D2732}" dt="2023-05-12T13:05:00.503" v="68"/>
      <pc:docMkLst>
        <pc:docMk/>
      </pc:docMkLst>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sldChg chg="modSp mod">
        <pc:chgData name="luna hilversum" userId="5bc927321dd52d07" providerId="LiveId" clId="{F81D7C93-517D-43AA-858F-F88EF32D2732}" dt="2023-05-12T13:02:47.530" v="66" actId="20577"/>
        <pc:sldMkLst>
          <pc:docMk/>
          <pc:sldMk cId="464258295" sldId="288"/>
        </pc:sldMkLst>
        <pc:spChg chg="mod">
          <ac:chgData name="luna hilversum" userId="5bc927321dd52d07" providerId="LiveId" clId="{F81D7C93-517D-43AA-858F-F88EF32D2732}" dt="2023-05-12T13:02:47.530" v="66" actId="20577"/>
          <ac:spMkLst>
            <pc:docMk/>
            <pc:sldMk cId="464258295" sldId="288"/>
            <ac:spMk id="3" creationId="{688C03CA-109A-17AB-BB16-F757BFABFDA0}"/>
          </ac:spMkLst>
        </pc:spChg>
      </pc:sldChg>
      <pc:sldChg chg="ord">
        <pc:chgData name="luna hilversum" userId="5bc927321dd52d07" providerId="LiveId" clId="{F81D7C93-517D-43AA-858F-F88EF32D2732}" dt="2023-05-12T13:05:00.503" v="68"/>
        <pc:sldMkLst>
          <pc:docMk/>
          <pc:sldMk cId="4177033815" sldId="291"/>
        </pc:sldMkLst>
      </pc:sldChg>
      <pc:sldChg chg="addSp delSp modSp new mod">
        <pc:chgData name="luna hilversum" userId="5bc927321dd52d07" providerId="LiveId" clId="{F81D7C93-517D-43AA-858F-F88EF32D2732}" dt="2023-05-12T13:02:21.632" v="57" actId="478"/>
        <pc:sldMkLst>
          <pc:docMk/>
          <pc:sldMk cId="2216895227" sldId="293"/>
        </pc:sldMkLst>
        <pc:spChg chg="mod">
          <ac:chgData name="luna hilversum" userId="5bc927321dd52d07" providerId="LiveId" clId="{F81D7C93-517D-43AA-858F-F88EF32D2732}" dt="2023-05-12T13:00:19.790" v="15" actId="20577"/>
          <ac:spMkLst>
            <pc:docMk/>
            <pc:sldMk cId="2216895227" sldId="293"/>
            <ac:spMk id="2" creationId="{323C9073-4090-737D-B7FC-5C2AE5FAA9D4}"/>
          </ac:spMkLst>
        </pc:spChg>
        <pc:picChg chg="add mod">
          <ac:chgData name="luna hilversum" userId="5bc927321dd52d07" providerId="LiveId" clId="{F81D7C93-517D-43AA-858F-F88EF32D2732}" dt="2023-05-12T13:00:52.845" v="22" actId="14100"/>
          <ac:picMkLst>
            <pc:docMk/>
            <pc:sldMk cId="2216895227" sldId="293"/>
            <ac:picMk id="1026" creationId="{F73240F4-6A18-C7E5-3BA3-4C49F9EE1DF3}"/>
          </ac:picMkLst>
        </pc:picChg>
        <pc:picChg chg="add del mod">
          <ac:chgData name="luna hilversum" userId="5bc927321dd52d07" providerId="LiveId" clId="{F81D7C93-517D-43AA-858F-F88EF32D2732}" dt="2023-05-12T13:00:53.311" v="23"/>
          <ac:picMkLst>
            <pc:docMk/>
            <pc:sldMk cId="2216895227" sldId="293"/>
            <ac:picMk id="1028" creationId="{7DE29582-6796-1FC5-F1F8-B7D672542754}"/>
          </ac:picMkLst>
        </pc:picChg>
        <pc:picChg chg="add mod">
          <ac:chgData name="luna hilversum" userId="5bc927321dd52d07" providerId="LiveId" clId="{F81D7C93-517D-43AA-858F-F88EF32D2732}" dt="2023-05-12T13:01:07.601" v="29" actId="14100"/>
          <ac:picMkLst>
            <pc:docMk/>
            <pc:sldMk cId="2216895227" sldId="293"/>
            <ac:picMk id="1030" creationId="{E40F29D6-9B9E-C79A-9ACB-706843F05394}"/>
          </ac:picMkLst>
        </pc:picChg>
        <pc:picChg chg="add del mod">
          <ac:chgData name="luna hilversum" userId="5bc927321dd52d07" providerId="LiveId" clId="{F81D7C93-517D-43AA-858F-F88EF32D2732}" dt="2023-05-12T13:01:08.053" v="30"/>
          <ac:picMkLst>
            <pc:docMk/>
            <pc:sldMk cId="2216895227" sldId="293"/>
            <ac:picMk id="1032" creationId="{A5356350-CFD7-D2D8-7E10-6BD660EF7560}"/>
          </ac:picMkLst>
        </pc:picChg>
        <pc:picChg chg="add mod">
          <ac:chgData name="luna hilversum" userId="5bc927321dd52d07" providerId="LiveId" clId="{F81D7C93-517D-43AA-858F-F88EF32D2732}" dt="2023-05-12T13:01:14.348" v="33" actId="1076"/>
          <ac:picMkLst>
            <pc:docMk/>
            <pc:sldMk cId="2216895227" sldId="293"/>
            <ac:picMk id="1034" creationId="{14C43FDA-7DC7-BF29-8D76-8F6EE386A44D}"/>
          </ac:picMkLst>
        </pc:picChg>
        <pc:picChg chg="add mod">
          <ac:chgData name="luna hilversum" userId="5bc927321dd52d07" providerId="LiveId" clId="{F81D7C93-517D-43AA-858F-F88EF32D2732}" dt="2023-05-12T13:01:48.669" v="46" actId="1076"/>
          <ac:picMkLst>
            <pc:docMk/>
            <pc:sldMk cId="2216895227" sldId="293"/>
            <ac:picMk id="1036" creationId="{BC9CD858-3634-66B9-D02C-1F8F05A563F0}"/>
          </ac:picMkLst>
        </pc:picChg>
        <pc:picChg chg="add del mod">
          <ac:chgData name="luna hilversum" userId="5bc927321dd52d07" providerId="LiveId" clId="{F81D7C93-517D-43AA-858F-F88EF32D2732}" dt="2023-05-12T13:01:36.829" v="40"/>
          <ac:picMkLst>
            <pc:docMk/>
            <pc:sldMk cId="2216895227" sldId="293"/>
            <ac:picMk id="1038" creationId="{75545A94-D1C8-133C-7DF9-B284778C6E7A}"/>
          </ac:picMkLst>
        </pc:picChg>
        <pc:picChg chg="add del">
          <ac:chgData name="luna hilversum" userId="5bc927321dd52d07" providerId="LiveId" clId="{F81D7C93-517D-43AA-858F-F88EF32D2732}" dt="2023-05-12T13:01:39.261" v="42"/>
          <ac:picMkLst>
            <pc:docMk/>
            <pc:sldMk cId="2216895227" sldId="293"/>
            <ac:picMk id="1040" creationId="{229C00AB-0E68-AB65-8F1C-1B4127BA560E}"/>
          </ac:picMkLst>
        </pc:picChg>
        <pc:picChg chg="add mod">
          <ac:chgData name="luna hilversum" userId="5bc927321dd52d07" providerId="LiveId" clId="{F81D7C93-517D-43AA-858F-F88EF32D2732}" dt="2023-05-12T13:02:19.562" v="56" actId="1076"/>
          <ac:picMkLst>
            <pc:docMk/>
            <pc:sldMk cId="2216895227" sldId="293"/>
            <ac:picMk id="1042" creationId="{075175E1-DF30-8272-F464-28C0A441AB03}"/>
          </ac:picMkLst>
        </pc:picChg>
        <pc:picChg chg="add del mod">
          <ac:chgData name="luna hilversum" userId="5bc927321dd52d07" providerId="LiveId" clId="{F81D7C93-517D-43AA-858F-F88EF32D2732}" dt="2023-05-12T13:02:21.632" v="57" actId="478"/>
          <ac:picMkLst>
            <pc:docMk/>
            <pc:sldMk cId="2216895227" sldId="293"/>
            <ac:picMk id="1044" creationId="{87DE81E1-8273-2BCC-9602-695ACA395D2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12-5-2023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12-5-2023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12-5-2023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12-5-2023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12-5-2023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12-5-2023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12-5-2023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12-5-2023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lstStyle/>
          <a:p>
            <a:endParaRPr lang="en-NL" dirty="0"/>
          </a:p>
          <a:p>
            <a:r>
              <a:rPr lang="en-NL" dirty="0"/>
              <a:t>The main protagonist</a:t>
            </a:r>
          </a:p>
          <a:p>
            <a:r>
              <a:rPr lang="en-NL" dirty="0"/>
              <a:t>The story line</a:t>
            </a:r>
          </a:p>
          <a:p>
            <a:r>
              <a:rPr lang="en-NL" dirty="0"/>
              <a:t>The gameplay</a:t>
            </a:r>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err="1"/>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Gameplay?</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lstStyle/>
          <a:p>
            <a:r>
              <a:rPr lang="en-NL" dirty="0"/>
              <a:t>2D</a:t>
            </a:r>
          </a:p>
          <a:p>
            <a:r>
              <a:rPr lang="nl-NL" dirty="0"/>
              <a:t>P</a:t>
            </a:r>
            <a:r>
              <a:rPr lang="en-NL" dirty="0" err="1"/>
              <a:t>latformer</a:t>
            </a:r>
            <a:endParaRPr lang="en-NL" dirty="0"/>
          </a:p>
          <a:p>
            <a:r>
              <a:rPr lang="en-NL" dirty="0"/>
              <a:t>(</a:t>
            </a:r>
            <a:r>
              <a:rPr lang="en-NL" dirty="0" err="1"/>
              <a:t>Dubble</a:t>
            </a:r>
            <a:r>
              <a:rPr lang="en-NL" dirty="0"/>
              <a:t>) </a:t>
            </a:r>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C9073-4090-737D-B7FC-5C2AE5FAA9D4}"/>
              </a:ext>
            </a:extLst>
          </p:cNvPr>
          <p:cNvSpPr>
            <a:spLocks noGrp="1"/>
          </p:cNvSpPr>
          <p:nvPr>
            <p:ph type="title"/>
          </p:nvPr>
        </p:nvSpPr>
        <p:spPr/>
        <p:txBody>
          <a:bodyPr/>
          <a:lstStyle/>
          <a:p>
            <a:r>
              <a:rPr lang="en-NL" dirty="0" err="1"/>
              <a:t>Schetsen</a:t>
            </a:r>
            <a:endParaRPr lang="nl-NL" dirty="0"/>
          </a:p>
        </p:txBody>
      </p:sp>
      <p:sp>
        <p:nvSpPr>
          <p:cNvPr id="3" name="Tijdelijke aanduiding voor inhoud 2">
            <a:extLst>
              <a:ext uri="{FF2B5EF4-FFF2-40B4-BE49-F238E27FC236}">
                <a16:creationId xmlns:a16="http://schemas.microsoft.com/office/drawing/2014/main" id="{E368CAC3-A307-40DD-1018-19C57A78BB1E}"/>
              </a:ext>
            </a:extLst>
          </p:cNvPr>
          <p:cNvSpPr>
            <a:spLocks noGrp="1"/>
          </p:cNvSpPr>
          <p:nvPr>
            <p:ph idx="1"/>
          </p:nvPr>
        </p:nvSpPr>
        <p:spPr/>
        <p:txBody>
          <a:bodyPr/>
          <a:lstStyle/>
          <a:p>
            <a:endParaRPr lang="nl-NL" dirty="0"/>
          </a:p>
        </p:txBody>
      </p:sp>
      <p:pic>
        <p:nvPicPr>
          <p:cNvPr id="1026" name="Picture 2">
            <a:extLst>
              <a:ext uri="{FF2B5EF4-FFF2-40B4-BE49-F238E27FC236}">
                <a16:creationId xmlns:a16="http://schemas.microsoft.com/office/drawing/2014/main" id="{F73240F4-6A18-C7E5-3BA3-4C49F9EE1D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700" y="4436268"/>
            <a:ext cx="4305300" cy="24217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40F29D6-9B9E-C79A-9ACB-706843F05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76650"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43FDA-7DC7-BF29-8D76-8F6EE386A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9125" y="0"/>
            <a:ext cx="395287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9CD858-3634-66B9-D02C-1F8F05A563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5237" y="1951291"/>
            <a:ext cx="4305301" cy="430530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75175E1-DF30-8272-F464-28C0A441AB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82293"/>
            <a:ext cx="5275135" cy="296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895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23</TotalTime>
  <Words>131</Words>
  <Application>Microsoft Office PowerPoint</Application>
  <PresentationFormat>Breedbeeld</PresentationFormat>
  <Paragraphs>29</Paragraphs>
  <Slides>9</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9</vt:i4>
      </vt:variant>
    </vt:vector>
  </HeadingPairs>
  <TitlesOfParts>
    <vt:vector size="13" baseType="lpstr">
      <vt:lpstr>Arial</vt:lpstr>
      <vt:lpstr>Calibri</vt:lpstr>
      <vt:lpstr>Gill Sans MT</vt:lpstr>
      <vt:lpstr>Pakket</vt:lpstr>
      <vt:lpstr>Project b</vt:lpstr>
      <vt:lpstr>Wat wij al hebben gedaan</vt:lpstr>
      <vt:lpstr>Meet Agent f</vt:lpstr>
      <vt:lpstr>Gameplay?</vt:lpstr>
      <vt:lpstr>Trello</vt:lpstr>
      <vt:lpstr>One-page</vt:lpstr>
      <vt:lpstr>PowerPoint-presentatie</vt:lpstr>
      <vt:lpstr>Schetsen</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2023-05-12T13:05:09Z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